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36A65-E60E-4CFC-8A85-2CA54CB26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E76E93-E952-445A-99D0-504AEFA3B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DCD90-C667-4458-B1FB-6B53BFB38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22E72-4D86-421D-A36A-63B33DC5A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A2593-D849-48BB-B10D-E8221148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0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E4489-73C8-4233-B113-5B816EF59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82D02E-86D0-4F5E-8DFA-42BBC513F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AFD53-31BE-4EC3-984C-C20B1985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72021-DC52-40EE-B896-4E5E3E60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0F56C-0E91-46A6-9BA1-53E5B417A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66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7708C6-0641-4AD5-AB4C-E8C7432983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6C43E-1B82-4B78-8EC1-FB31DFB58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AC875-BFA5-43D7-9339-6BBAB2131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2FA44-B121-4BA4-B4DF-8DF9FB289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9777F-7556-41A3-ADA5-8A8D0F7AD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0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16376-8431-4AA4-95C3-F285BA4AA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275A3-AD80-43A1-BFE3-49886AD70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7F407-DAEC-4AFE-A5BA-DAADDC119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69E1E-D229-47B7-8D00-B2FFFEAA8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07714-119A-408C-8178-A3E2B91B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787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D6F7C-0EDA-46EE-8FE1-00DA01C8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07D9C-87DC-40CB-83B6-15C4CE191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E7F5C-00CB-418B-992C-FC25B95ED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220EF-8B59-4064-B45C-4D7C36A1E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933F1-2BA7-4D3F-AA30-2F3B84D81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72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37D46-91A8-462A-ABA0-862A7C9C2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38431-D9E8-4D1A-8C87-4FECA4EA8E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EC7F1-4099-4AEC-9A9F-086B0E489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01F41-37C7-4BA9-BE68-9FE64002C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47791-1B57-4DEF-9591-8D107224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62095-3642-4E5B-B6BB-EA9C17911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15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E3DB3-BD53-4742-BA6D-F74F7842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5AD1C-CF70-4C14-A3E0-DA142EFD0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F6BA3-DE80-4CAF-B8F5-57E602B56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0CC4E4-34AC-402C-BDAF-DAEA709387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66A87F-7EB0-4871-A1F5-808952B45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F38151-E1B5-4B95-BC04-174639C81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6C238-FA5E-493C-ADE9-D5CED833E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8C16BB-B1A6-41B4-89E9-4568B2E91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09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C6C7B-C125-41F5-9787-6E2EB00EC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6DA2F3-E213-4F94-A311-B60859E6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A32C85-CB12-47E9-B024-592AA0EB0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EBA9C5-11AE-4753-9F8B-EEF44C7F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1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B4220D-F166-46AB-8F5E-2E1EDBAC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96400E-102A-45DE-9046-407DA2C36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A08E1A-42F8-41AE-A460-34F6D030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76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5FE84-ACE6-437F-9DC5-3B53589AC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772C0-F6A8-4B77-AC56-6D12CF46F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9B08C-2F41-4958-80CF-01E391D90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BBA656-F9ED-4AD3-B790-4AE4EDD79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5DDFA-6F55-48A6-8009-A36BF1A3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CF5A3F-1B5A-4812-A3E2-DF97D5A0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5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1AF8F-D058-4F1A-938E-BE54AC1B8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647A3-2E77-4B2E-82E0-56D2F9FBA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0F4D47-7F85-48A1-B0EC-8D13BE63D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5EF4B-A854-44CC-A6B2-62B4B677B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495EE-C606-4A5B-BCC7-92C27B97E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6969F-472B-470F-90BE-3778CE89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05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BCB716-153B-4743-8CA9-89110CF0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65FB4-92FD-454D-BF8C-6D3666B17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3A716-28A4-4B83-857A-109158AEB9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C56BA-B72A-4F94-8E58-A3F4A0D2D587}" type="datetimeFigureOut">
              <a:rPr lang="en-GB" smtClean="0"/>
              <a:t>18/07/2021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3F06-5420-4B56-B70C-D4FFD4A73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700B4-1792-41A8-B912-A91F669FF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71EB-E111-4098-85AD-CFD0D049E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4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05221"/>
              </p:ext>
            </p:extLst>
          </p:nvPr>
        </p:nvGraphicFramePr>
        <p:xfrm>
          <a:off x="2438400" y="96813"/>
          <a:ext cx="9603409" cy="3179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3409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40998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Using technology at 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2769795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539326"/>
              </p:ext>
            </p:extLst>
          </p:nvPr>
        </p:nvGraphicFramePr>
        <p:xfrm>
          <a:off x="150191" y="96814"/>
          <a:ext cx="2101388" cy="791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388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791082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DT18: Changing working practices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695631"/>
              </p:ext>
            </p:extLst>
          </p:nvPr>
        </p:nvGraphicFramePr>
        <p:xfrm>
          <a:off x="135742" y="3437961"/>
          <a:ext cx="5807857" cy="3384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857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4834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Collaborative working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301898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207360"/>
              </p:ext>
            </p:extLst>
          </p:nvPr>
        </p:nvGraphicFramePr>
        <p:xfrm>
          <a:off x="6096000" y="3428999"/>
          <a:ext cx="5922404" cy="342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240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009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Teleworking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054928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446701"/>
              </p:ext>
            </p:extLst>
          </p:nvPr>
        </p:nvGraphicFramePr>
        <p:xfrm>
          <a:off x="150190" y="742122"/>
          <a:ext cx="2101389" cy="2534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1389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40665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212781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Because of the Internet and the ability to communicate with the company network from anywhere in the world, many workers now work part time or full time from home.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39" name="Rectangle 38">
            <a:extLst>
              <a:ext uri="{FF2B5EF4-FFF2-40B4-BE49-F238E27FC236}">
                <a16:creationId xmlns:a16="http://schemas.microsoft.com/office/drawing/2014/main" id="{8C1A888D-FD5F-42FD-9D4E-6AA547A2F8A1}"/>
              </a:ext>
            </a:extLst>
          </p:cNvPr>
          <p:cNvSpPr/>
          <p:nvPr/>
        </p:nvSpPr>
        <p:spPr>
          <a:xfrm>
            <a:off x="8309113" y="3888822"/>
            <a:ext cx="3587752" cy="11068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involves working at home but staying in touch with others with the help of technology.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3C25627-EA98-4376-93D9-BD7FAF89F019}"/>
              </a:ext>
            </a:extLst>
          </p:cNvPr>
          <p:cNvSpPr/>
          <p:nvPr/>
        </p:nvSpPr>
        <p:spPr>
          <a:xfrm>
            <a:off x="2133600" y="3893022"/>
            <a:ext cx="3631868" cy="12373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Working together as a group to achieve common goals. This can be done via video chat/call, email, social networking, online working spaces such as the cloud.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6FBF89-48FD-4042-9CBC-7385DC53D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851622"/>
              </p:ext>
            </p:extLst>
          </p:nvPr>
        </p:nvGraphicFramePr>
        <p:xfrm>
          <a:off x="284922" y="5258368"/>
          <a:ext cx="5480546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0273">
                  <a:extLst>
                    <a:ext uri="{9D8B030D-6E8A-4147-A177-3AD203B41FA5}">
                      <a16:colId xmlns:a16="http://schemas.microsoft.com/office/drawing/2014/main" val="3908676975"/>
                    </a:ext>
                  </a:extLst>
                </a:gridCol>
                <a:gridCol w="2740273">
                  <a:extLst>
                    <a:ext uri="{9D8B030D-6E8A-4147-A177-3AD203B41FA5}">
                      <a16:colId xmlns:a16="http://schemas.microsoft.com/office/drawing/2014/main" val="2827533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Easier to solve problems.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Can’t read body language.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41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Work gets done quicker.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Work could be overwritten.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06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Work on the same documents.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42145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2E50F6B-575A-4B88-9559-6284E1478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187154"/>
              </p:ext>
            </p:extLst>
          </p:nvPr>
        </p:nvGraphicFramePr>
        <p:xfrm>
          <a:off x="6316929" y="5208104"/>
          <a:ext cx="5579936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9968">
                  <a:extLst>
                    <a:ext uri="{9D8B030D-6E8A-4147-A177-3AD203B41FA5}">
                      <a16:colId xmlns:a16="http://schemas.microsoft.com/office/drawing/2014/main" val="3908676975"/>
                    </a:ext>
                  </a:extLst>
                </a:gridCol>
                <a:gridCol w="2789968">
                  <a:extLst>
                    <a:ext uri="{9D8B030D-6E8A-4147-A177-3AD203B41FA5}">
                      <a16:colId xmlns:a16="http://schemas.microsoft.com/office/drawing/2014/main" val="2827533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Saves money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Less social contact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41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Flexible working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Easy to work long hours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06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Increased productivity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Need internet connection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42145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8CFD6D6-1F21-424E-892E-36D394B987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842567"/>
              </p:ext>
            </p:extLst>
          </p:nvPr>
        </p:nvGraphicFramePr>
        <p:xfrm>
          <a:off x="2623929" y="529224"/>
          <a:ext cx="9272936" cy="268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36468">
                  <a:extLst>
                    <a:ext uri="{9D8B030D-6E8A-4147-A177-3AD203B41FA5}">
                      <a16:colId xmlns:a16="http://schemas.microsoft.com/office/drawing/2014/main" val="3908676975"/>
                    </a:ext>
                  </a:extLst>
                </a:gridCol>
                <a:gridCol w="4636468">
                  <a:extLst>
                    <a:ext uri="{9D8B030D-6E8A-4147-A177-3AD203B41FA5}">
                      <a16:colId xmlns:a16="http://schemas.microsoft.com/office/drawing/2014/main" val="2827533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You don’t have to live close to where you work if you can telecommunicate and work from home.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People may avoid face-to-ace contact and use email as a form of communication.</a:t>
                      </a:r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41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Workers could use cloud services to access documents and programs from anywhere.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Some employees may feel pressured to work when away from the office. </a:t>
                      </a:r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7506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Decisions can be made more effectively through an online workspace.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Workers without an internet connection may be left out of making important decisions.</a:t>
                      </a:r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421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Employers can check social networks to research potential employees (digital footprint)</a:t>
                      </a: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Some employees have been disciplined for defamatory posts on social networks. </a:t>
                      </a:r>
                      <a:endParaRPr lang="en-GB" sz="14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872549"/>
                  </a:ext>
                </a:extLst>
              </a:tr>
            </a:tbl>
          </a:graphicData>
        </a:graphic>
      </p:graphicFrame>
      <p:pic>
        <p:nvPicPr>
          <p:cNvPr id="1026" name="Picture 2" descr="Collaborate Icons - Download Free Vector Icons | Noun Project">
            <a:extLst>
              <a:ext uri="{FF2B5EF4-FFF2-40B4-BE49-F238E27FC236}">
                <a16:creationId xmlns:a16="http://schemas.microsoft.com/office/drawing/2014/main" id="{DDB45186-DF59-4B15-874A-47C7D6CAA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47" y="3849835"/>
            <a:ext cx="1327553" cy="132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lecommuting Icons - Download Free Vector Icons | Noun Project">
            <a:extLst>
              <a:ext uri="{FF2B5EF4-FFF2-40B4-BE49-F238E27FC236}">
                <a16:creationId xmlns:a16="http://schemas.microsoft.com/office/drawing/2014/main" id="{F187643E-2E8F-4E6C-B348-EFEAD5FCE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802474"/>
            <a:ext cx="1374914" cy="137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67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259</Words>
  <Application>Microsoft Office PowerPoint</Application>
  <PresentationFormat>Widescreen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5</cp:revision>
  <dcterms:created xsi:type="dcterms:W3CDTF">2021-07-16T20:55:02Z</dcterms:created>
  <dcterms:modified xsi:type="dcterms:W3CDTF">2021-07-18T12:38:46Z</dcterms:modified>
</cp:coreProperties>
</file>